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Prata" panose="020B0604020202020204" charset="0"/>
      <p:regular r:id="rId17"/>
    </p:embeddedFont>
    <p:embeddedFont>
      <p:font typeface="Raleway" panose="020F0502020204030204" pitchFamily="2" charset="0"/>
      <p:regular r:id="rId1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729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3193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Introducción a Firebase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029789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Firebase es una plataforma de desarrollo de aplicaciones creada por Firebase Inc. en 2011, adquirida por Google en 2014. Ofrece herramientas para construir aplicaciones web y móviles de forma rápida, proporcionando servicios como bases de datos, almacenamiento, autenticación, notificaciones push y más.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11636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3"/>
          <p:cNvSpPr/>
          <p:nvPr/>
        </p:nvSpPr>
        <p:spPr>
          <a:xfrm>
            <a:off x="1270040" y="6099453"/>
            <a:ext cx="427386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Firebase es una herramienta poderosa para desarrollar aplicaciones que necesitan sincronización en tiempo real y manejo eficiente de datos no estructurados. Su simplicidad e integración hacen que sea una elección popular para desarrolladores en plataformas modernas.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58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545" y="3404830"/>
            <a:ext cx="5311616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Historia de Firebase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3545" y="4705945"/>
            <a:ext cx="13143309" cy="22860"/>
          </a:xfrm>
          <a:prstGeom prst="roundRect">
            <a:avLst>
              <a:gd name="adj" fmla="val 139414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2851666" y="4705886"/>
            <a:ext cx="22860" cy="743545"/>
          </a:xfrm>
          <a:prstGeom prst="roundRect">
            <a:avLst>
              <a:gd name="adj" fmla="val 139414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2624138" y="4466927"/>
            <a:ext cx="478036" cy="47803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2808089" y="4546580"/>
            <a:ext cx="110014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1065609" y="5662017"/>
            <a:ext cx="3595330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Firebase Realtime Database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55953" y="6121360"/>
            <a:ext cx="3814643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Lanzado en 2012, Firebase Realtime Database se destacó por su sincronización en tiempo real de datos entre usuarios.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303532" y="4705886"/>
            <a:ext cx="22860" cy="743545"/>
          </a:xfrm>
          <a:prstGeom prst="roundRect">
            <a:avLst>
              <a:gd name="adj" fmla="val 139414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7076003" y="4466927"/>
            <a:ext cx="478036" cy="47803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7217331" y="4546580"/>
            <a:ext cx="195382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5816203" y="5662017"/>
            <a:ext cx="2997875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Adquisición por Google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5407819" y="6121360"/>
            <a:ext cx="3814643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 2014, Google adquirió Firebase, expandiendo sus servicios y capacidades.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1755398" y="4705886"/>
            <a:ext cx="22860" cy="743545"/>
          </a:xfrm>
          <a:prstGeom prst="roundRect">
            <a:avLst>
              <a:gd name="adj" fmla="val 139414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3"/>
          <p:cNvSpPr/>
          <p:nvPr/>
        </p:nvSpPr>
        <p:spPr>
          <a:xfrm>
            <a:off x="11527869" y="4466927"/>
            <a:ext cx="478036" cy="47803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11668006" y="4546580"/>
            <a:ext cx="197644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0439043" y="5662017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Cloud Firestore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9859685" y="6121360"/>
            <a:ext cx="3814643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 introdujo Cloud Firestore, una base de datos no relacional mejorada con mayor escalabilidad y funcionalidades.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8114"/>
            <a:ext cx="115669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Firebase como base de datos no relacional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33869"/>
            <a:ext cx="47615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Bases de Datos Relacionales (SQL)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150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Datos estructurados en tablas con filas y columnas relacionadas.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4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Esquemática y rígida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870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Consultas SQL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29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Escalabilidad limitada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33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Firebase (NoSQL)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9150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Datos almacenados en formato flexible, como documentos, claves-valor o grafos.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844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Flexible y jerárquica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2870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Consultas no estructuradas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729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Escalabilidad alta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58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Firebase y sus bases de datos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15828"/>
            <a:ext cx="7556421" cy="4355544"/>
          </a:xfrm>
          <a:prstGeom prst="roundRect">
            <a:avLst>
              <a:gd name="adj" fmla="val 78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6287810" y="2823448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6515457" y="296715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Característica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967157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Firebase Realtime Database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96715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Cloud Firestore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836670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Text 7"/>
          <p:cNvSpPr/>
          <p:nvPr/>
        </p:nvSpPr>
        <p:spPr>
          <a:xfrm>
            <a:off x="6515457" y="398037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Modelo de datos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98037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JSON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98037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Documentos y colecciones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849892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4" name="Text 11"/>
          <p:cNvSpPr/>
          <p:nvPr/>
        </p:nvSpPr>
        <p:spPr>
          <a:xfrm>
            <a:off x="6515457" y="499360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Sincronización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99360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 tiempo real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993600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 tiempo real, con soporte offline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863114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Text 15"/>
          <p:cNvSpPr/>
          <p:nvPr/>
        </p:nvSpPr>
        <p:spPr>
          <a:xfrm>
            <a:off x="6515457" y="600682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Consultas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600682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Simples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600682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Más complejas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6287810" y="6513433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2" name="Text 19"/>
          <p:cNvSpPr/>
          <p:nvPr/>
        </p:nvSpPr>
        <p:spPr>
          <a:xfrm>
            <a:off x="6515457" y="665714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Escalabilidad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9032438" y="665714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Alta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1545610" y="665714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Muy alta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057" y="537448"/>
            <a:ext cx="6279237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¿Cómo funciona Firebase?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57" y="1440894"/>
            <a:ext cx="976670" cy="15628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9739" y="1636157"/>
            <a:ext cx="304299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Almacenamiento de datos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39739" y="2058472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datos se guardan en formato JSON o de documentos.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057" y="3003709"/>
            <a:ext cx="976670" cy="1562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739" y="319897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Sincronización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39739" y="3621286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datos se actualizan en todos los dispositivos conectados en tiempo real.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57" y="4566523"/>
            <a:ext cx="976670" cy="1562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9739" y="476178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Seguridad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39739" y="5184100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 implementa seguridad a través de reglas de acceso basadas en roles o condiciones.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057" y="6129338"/>
            <a:ext cx="976670" cy="15628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739" y="632460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Integración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39739" y="6746915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Firebase se integra fácilmente con Android, iOS, aplicaciones web y otros servicios de Google.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017" y="554474"/>
            <a:ext cx="7735967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Crear una base de datos en Firebase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994291" y="2113478"/>
            <a:ext cx="22860" cy="5561528"/>
          </a:xfrm>
          <a:prstGeom prst="roundRect">
            <a:avLst>
              <a:gd name="adj" fmla="val 132004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1209139" y="2554486"/>
            <a:ext cx="704017" cy="22860"/>
          </a:xfrm>
          <a:prstGeom prst="roundRect">
            <a:avLst>
              <a:gd name="adj" fmla="val 132004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779443" y="2339697"/>
            <a:ext cx="452557" cy="45255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953631" y="2415064"/>
            <a:ext cx="10418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112169" y="2314575"/>
            <a:ext cx="3664387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Crear un proyecto en Firebase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112169" y="2749510"/>
            <a:ext cx="632781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 a la Firebase Console y crea un nuevo proyecto.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09139" y="3914656"/>
            <a:ext cx="704017" cy="22860"/>
          </a:xfrm>
          <a:prstGeom prst="roundRect">
            <a:avLst>
              <a:gd name="adj" fmla="val 132004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779443" y="3699867"/>
            <a:ext cx="452557" cy="45255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913150" y="3775234"/>
            <a:ext cx="18502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112169" y="3674745"/>
            <a:ext cx="50264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Configurar Realtime Database o Firestore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112169" y="4109680"/>
            <a:ext cx="632781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Selecciona el tipo de base de datos que deseas utilizar.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209139" y="5274826"/>
            <a:ext cx="704017" cy="22860"/>
          </a:xfrm>
          <a:prstGeom prst="roundRect">
            <a:avLst>
              <a:gd name="adj" fmla="val 132004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3"/>
          <p:cNvSpPr/>
          <p:nvPr/>
        </p:nvSpPr>
        <p:spPr>
          <a:xfrm>
            <a:off x="779443" y="5060037"/>
            <a:ext cx="452557" cy="45255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912078" y="5135404"/>
            <a:ext cx="187166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112169" y="5034915"/>
            <a:ext cx="251460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Añadir datos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112169" y="5469850"/>
            <a:ext cx="6327815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Agrega datos a la base de datos en formato JSON o de documentos.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1209139" y="6956941"/>
            <a:ext cx="704017" cy="22860"/>
          </a:xfrm>
          <a:prstGeom prst="roundRect">
            <a:avLst>
              <a:gd name="adj" fmla="val 132004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1" name="Shape 18"/>
          <p:cNvSpPr/>
          <p:nvPr/>
        </p:nvSpPr>
        <p:spPr>
          <a:xfrm>
            <a:off x="779443" y="6742152"/>
            <a:ext cx="452557" cy="45255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2" name="Text 19"/>
          <p:cNvSpPr/>
          <p:nvPr/>
        </p:nvSpPr>
        <p:spPr>
          <a:xfrm>
            <a:off x="917436" y="6817519"/>
            <a:ext cx="17657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2112169" y="6717030"/>
            <a:ext cx="251460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Consultar datos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2112169" y="7151965"/>
            <a:ext cx="632781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Realiza consultas para recuperar datos de la base de datos.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616" y="610195"/>
            <a:ext cx="7593568" cy="1384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Ejemplo de código: Añadir datos a Cloud Firestore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1616" y="2326600"/>
            <a:ext cx="7593568" cy="5292804"/>
          </a:xfrm>
          <a:prstGeom prst="roundRect">
            <a:avLst>
              <a:gd name="adj" fmla="val 628"/>
            </a:avLst>
          </a:prstGeom>
          <a:solidFill>
            <a:srgbClr val="443D09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6250543" y="2326600"/>
            <a:ext cx="7615714" cy="5292804"/>
          </a:xfrm>
          <a:prstGeom prst="roundRect">
            <a:avLst>
              <a:gd name="adj" fmla="val 628"/>
            </a:avLst>
          </a:prstGeom>
          <a:solidFill>
            <a:srgbClr val="443D09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6471999" y="2492693"/>
            <a:ext cx="7172801" cy="4960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Inicializar Firestore
const db = firebase.firestore();
// Añadir un documento a una colección
db.collection("usuarios").doc("usuario1").set({
  nombre: "Carlos",
  edad: 25
});
db.collection("usuarios").doc("usuario2").set({
  nombre: "Ana",
  edad: 22
});
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846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Ejemplo de código: Consultar datos en Cloud Firestore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44967"/>
            <a:ext cx="7556421" cy="3606165"/>
          </a:xfrm>
          <a:prstGeom prst="roundRect">
            <a:avLst>
              <a:gd name="adj" fmla="val 944"/>
            </a:avLst>
          </a:prstGeom>
          <a:solidFill>
            <a:srgbClr val="443D09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782479" y="3544967"/>
            <a:ext cx="7579043" cy="3606165"/>
          </a:xfrm>
          <a:prstGeom prst="roundRect">
            <a:avLst>
              <a:gd name="adj" fmla="val 944"/>
            </a:avLst>
          </a:prstGeom>
          <a:solidFill>
            <a:srgbClr val="443D09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1009293" y="3714988"/>
            <a:ext cx="7125414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db.collection("usuarios")
  .where("edad", "&gt;", 20)
  .get()
  .then(querySnapshot =&gt; {
    querySnapshot.forEach(doc =&gt; {
      console.log(doc.id, " =&gt; ", doc.data());
    });
  });
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99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Ventajas de Firebase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4890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542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Escalabilidad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033117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Firebase ofrece una alta escalabilidad para manejar grandes volúmenes de datos.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174890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542699"/>
            <a:ext cx="3608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Sincronización en tiempo real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387447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datos se actualizan en todos los dispositivos conectados en tiempo real.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15659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9503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Seguridad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440805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Firebase proporciona mecanismos de seguridad para proteger los datos.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421" y="5156597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9503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Facilidad de uso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44080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Firebase es fácil de usar e integrar con diferentes plataformas.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8C3AE9BB7BFF84BA470F0C74853C2C7" ma:contentTypeVersion="12" ma:contentTypeDescription="Crear nuevo documento." ma:contentTypeScope="" ma:versionID="e4f34e490ee0d5befcf93f3fd0f2c392">
  <xsd:schema xmlns:xsd="http://www.w3.org/2001/XMLSchema" xmlns:xs="http://www.w3.org/2001/XMLSchema" xmlns:p="http://schemas.microsoft.com/office/2006/metadata/properties" xmlns:ns2="b491b4d8-014e-44b4-b681-9b295da05eef" xmlns:ns3="9861335f-2f0b-43dd-a468-b0ac7dd8fca1" targetNamespace="http://schemas.microsoft.com/office/2006/metadata/properties" ma:root="true" ma:fieldsID="36e1a874966b8345b0a20158b27b9cae" ns2:_="" ns3:_="">
    <xsd:import namespace="b491b4d8-014e-44b4-b681-9b295da05eef"/>
    <xsd:import namespace="9861335f-2f0b-43dd-a468-b0ac7dd8fc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91b4d8-014e-44b4-b681-9b295da05e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24dc8e30-16d7-442c-85cc-6d3a66ba8a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61335f-2f0b-43dd-a468-b0ac7dd8fca1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7e4cd037-edee-41df-bf42-bb9e19e286a6}" ma:internalName="TaxCatchAll" ma:showField="CatchAllData" ma:web="9861335f-2f0b-43dd-a468-b0ac7dd8fca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861335f-2f0b-43dd-a468-b0ac7dd8fca1" xsi:nil="true"/>
    <lcf76f155ced4ddcb4097134ff3c332f xmlns="b491b4d8-014e-44b4-b681-9b295da05ee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15D2A2F-D062-4123-AD53-B0683BE2327D}"/>
</file>

<file path=customXml/itemProps2.xml><?xml version="1.0" encoding="utf-8"?>
<ds:datastoreItem xmlns:ds="http://schemas.openxmlformats.org/officeDocument/2006/customXml" ds:itemID="{43A6300C-E8C5-4370-BCBD-B9CCA3E18DF8}"/>
</file>

<file path=customXml/itemProps3.xml><?xml version="1.0" encoding="utf-8"?>
<ds:datastoreItem xmlns:ds="http://schemas.openxmlformats.org/officeDocument/2006/customXml" ds:itemID="{3EAEE43F-0674-46BE-A19A-E71D36B79301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614</Words>
  <Application>Microsoft Office PowerPoint</Application>
  <PresentationFormat>Personalizado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Prata</vt:lpstr>
      <vt:lpstr>Consolas</vt:lpstr>
      <vt:lpstr>Arial</vt:lpstr>
      <vt:lpstr>Raleway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Alejandro  Palacios</cp:lastModifiedBy>
  <cp:revision>2</cp:revision>
  <dcterms:created xsi:type="dcterms:W3CDTF">2024-12-02T19:36:11Z</dcterms:created>
  <dcterms:modified xsi:type="dcterms:W3CDTF">2024-12-03T07:04:51Z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0x010100C8C3AE9BB7BFF84BA470F0C74853C2C7</vt:lpwstr>
  </property>
</Properties>
</file>